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8" r:id="rId3"/>
    <p:sldId id="259" r:id="rId4"/>
    <p:sldId id="271" r:id="rId5"/>
    <p:sldId id="270" r:id="rId6"/>
    <p:sldId id="266" r:id="rId7"/>
    <p:sldId id="274" r:id="rId8"/>
    <p:sldId id="277" r:id="rId9"/>
  </p:sldIdLst>
  <p:sldSz cx="18288000" cy="10287000"/>
  <p:notesSz cx="6858000" cy="9144000"/>
  <p:embeddedFontLst>
    <p:embeddedFont>
      <p:font typeface="Open Sans Bold" panose="020B0604020202020204" charset="0"/>
      <p:regular r:id="rId10"/>
    </p:embeddedFont>
    <p:embeddedFont>
      <p:font typeface="Open Sans" panose="020B0604020202020204" charset="0"/>
      <p:regular r:id="rId11"/>
    </p:embeddedFont>
    <p:embeddedFont>
      <p:font typeface="新細明體" panose="02020500000000000000" pitchFamily="18" charset="-120"/>
      <p:regular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Finger Paint" panose="020B0604020202020204" charset="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9900"/>
    <a:srgbClr val="CCFF66"/>
    <a:srgbClr val="003300"/>
    <a:srgbClr val="FFFF00"/>
    <a:srgbClr val="FFFF66"/>
    <a:srgbClr val="C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57" autoAdjust="0"/>
    <p:restoredTop sz="94622" autoAdjust="0"/>
  </p:normalViewPr>
  <p:slideViewPr>
    <p:cSldViewPr>
      <p:cViewPr varScale="1">
        <p:scale>
          <a:sx n="77" d="100"/>
          <a:sy n="77" d="100"/>
        </p:scale>
        <p:origin x="282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9900"/>
            </a:gs>
            <a:gs pos="74000">
              <a:srgbClr val="009900"/>
            </a:gs>
            <a:gs pos="83000">
              <a:srgbClr val="008000"/>
            </a:gs>
            <a:gs pos="100000">
              <a:srgbClr val="0099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reeform 6">
            <a:extLst>
              <a:ext uri="{FF2B5EF4-FFF2-40B4-BE49-F238E27FC236}">
                <a16:creationId xmlns:a16="http://schemas.microsoft.com/office/drawing/2014/main" id="{7B5A0530-A608-48C6-9614-3826DEC36A3E}"/>
              </a:ext>
            </a:extLst>
          </p:cNvPr>
          <p:cNvSpPr/>
          <p:nvPr userDrawn="1"/>
        </p:nvSpPr>
        <p:spPr>
          <a:xfrm>
            <a:off x="1200725" y="1255139"/>
            <a:ext cx="1431500" cy="489151"/>
          </a:xfrm>
          <a:custGeom>
            <a:avLst/>
            <a:gdLst/>
            <a:ahLst/>
            <a:cxnLst/>
            <a:rect l="l" t="t" r="r" b="b"/>
            <a:pathLst>
              <a:path w="1431500" h="489151">
                <a:moveTo>
                  <a:pt x="0" y="0"/>
                </a:moveTo>
                <a:lnTo>
                  <a:pt x="1431499" y="0"/>
                </a:lnTo>
                <a:lnTo>
                  <a:pt x="1431499" y="489152"/>
                </a:lnTo>
                <a:lnTo>
                  <a:pt x="0" y="48915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alphaModFix amt="75000"/>
            </a:blip>
            <a:stretch>
              <a:fillRect l="-36507" r="-36507"/>
            </a:stretch>
          </a:blipFill>
        </p:spPr>
      </p:sp>
      <p:sp>
        <p:nvSpPr>
          <p:cNvPr id="16" name="Freeform 7">
            <a:extLst>
              <a:ext uri="{FF2B5EF4-FFF2-40B4-BE49-F238E27FC236}">
                <a16:creationId xmlns:a16="http://schemas.microsoft.com/office/drawing/2014/main" id="{77180A96-3E73-41D3-831B-2A193A60DCC2}"/>
              </a:ext>
            </a:extLst>
          </p:cNvPr>
          <p:cNvSpPr/>
          <p:nvPr userDrawn="1"/>
        </p:nvSpPr>
        <p:spPr>
          <a:xfrm rot="16200000">
            <a:off x="1758092" y="516754"/>
            <a:ext cx="1636512" cy="489151"/>
          </a:xfrm>
          <a:custGeom>
            <a:avLst/>
            <a:gdLst/>
            <a:ahLst/>
            <a:cxnLst/>
            <a:rect l="l" t="t" r="r" b="b"/>
            <a:pathLst>
              <a:path w="1636512" h="489151">
                <a:moveTo>
                  <a:pt x="0" y="0"/>
                </a:moveTo>
                <a:lnTo>
                  <a:pt x="1636512" y="0"/>
                </a:lnTo>
                <a:lnTo>
                  <a:pt x="1636512" y="489151"/>
                </a:lnTo>
                <a:lnTo>
                  <a:pt x="0" y="489151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alphaModFix amt="35000"/>
            </a:blip>
            <a:stretch>
              <a:fillRect l="-19406" r="-31934"/>
            </a:stretch>
          </a:blipFill>
        </p:spPr>
      </p:sp>
      <p:sp>
        <p:nvSpPr>
          <p:cNvPr id="17" name="Freeform 8">
            <a:extLst>
              <a:ext uri="{FF2B5EF4-FFF2-40B4-BE49-F238E27FC236}">
                <a16:creationId xmlns:a16="http://schemas.microsoft.com/office/drawing/2014/main" id="{A332C287-22CC-486C-A696-4C600BDF6D01}"/>
              </a:ext>
            </a:extLst>
          </p:cNvPr>
          <p:cNvSpPr/>
          <p:nvPr userDrawn="1"/>
        </p:nvSpPr>
        <p:spPr>
          <a:xfrm rot="16200000" flipH="1">
            <a:off x="455019" y="516754"/>
            <a:ext cx="1636512" cy="489151"/>
          </a:xfrm>
          <a:custGeom>
            <a:avLst/>
            <a:gdLst/>
            <a:ahLst/>
            <a:cxnLst/>
            <a:rect l="l" t="t" r="r" b="b"/>
            <a:pathLst>
              <a:path w="1636512" h="489151">
                <a:moveTo>
                  <a:pt x="1636513" y="0"/>
                </a:moveTo>
                <a:lnTo>
                  <a:pt x="0" y="0"/>
                </a:lnTo>
                <a:lnTo>
                  <a:pt x="0" y="489151"/>
                </a:lnTo>
                <a:lnTo>
                  <a:pt x="1636513" y="489151"/>
                </a:lnTo>
                <a:lnTo>
                  <a:pt x="1636513" y="0"/>
                </a:lnTo>
                <a:close/>
              </a:path>
            </a:pathLst>
          </a:custGeom>
          <a:blipFill>
            <a:blip r:embed="rId13">
              <a:alphaModFix amt="35000"/>
            </a:blip>
            <a:stretch>
              <a:fillRect l="-31934" r="-19406"/>
            </a:stretch>
          </a:blipFill>
        </p:spPr>
      </p:sp>
      <p:sp>
        <p:nvSpPr>
          <p:cNvPr id="14" name="Freeform 14">
            <a:extLst>
              <a:ext uri="{FF2B5EF4-FFF2-40B4-BE49-F238E27FC236}">
                <a16:creationId xmlns:a16="http://schemas.microsoft.com/office/drawing/2014/main" id="{0F6F2317-5650-4540-8832-EC71A93DC3AB}"/>
              </a:ext>
            </a:extLst>
          </p:cNvPr>
          <p:cNvSpPr/>
          <p:nvPr userDrawn="1"/>
        </p:nvSpPr>
        <p:spPr>
          <a:xfrm>
            <a:off x="1674585" y="303270"/>
            <a:ext cx="483779" cy="313861"/>
          </a:xfrm>
          <a:custGeom>
            <a:avLst/>
            <a:gdLst/>
            <a:ahLst/>
            <a:cxnLst/>
            <a:rect l="l" t="t" r="r" b="b"/>
            <a:pathLst>
              <a:path w="483779" h="313861">
                <a:moveTo>
                  <a:pt x="0" y="0"/>
                </a:moveTo>
                <a:lnTo>
                  <a:pt x="483779" y="0"/>
                </a:lnTo>
                <a:lnTo>
                  <a:pt x="483779" y="313861"/>
                </a:lnTo>
                <a:lnTo>
                  <a:pt x="0" y="313861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3">
            <a:extLst>
              <a:ext uri="{FF2B5EF4-FFF2-40B4-BE49-F238E27FC236}">
                <a16:creationId xmlns:a16="http://schemas.microsoft.com/office/drawing/2014/main" id="{402228C6-5DAF-4983-B913-0382FE2E01D3}"/>
              </a:ext>
            </a:extLst>
          </p:cNvPr>
          <p:cNvGrpSpPr/>
          <p:nvPr userDrawn="1"/>
        </p:nvGrpSpPr>
        <p:grpSpPr>
          <a:xfrm>
            <a:off x="685800" y="617131"/>
            <a:ext cx="16916906" cy="8969354"/>
            <a:chOff x="0" y="0"/>
            <a:chExt cx="4455482" cy="2362299"/>
          </a:xfrm>
        </p:grpSpPr>
        <p:sp>
          <p:nvSpPr>
            <p:cNvPr id="9" name="Freeform 4">
              <a:extLst>
                <a:ext uri="{FF2B5EF4-FFF2-40B4-BE49-F238E27FC236}">
                  <a16:creationId xmlns:a16="http://schemas.microsoft.com/office/drawing/2014/main" id="{00C4D171-45C3-4F6B-987E-801289480244}"/>
                </a:ext>
              </a:extLst>
            </p:cNvPr>
            <p:cNvSpPr/>
            <p:nvPr/>
          </p:nvSpPr>
          <p:spPr>
            <a:xfrm>
              <a:off x="0" y="0"/>
              <a:ext cx="4455482" cy="2362299"/>
            </a:xfrm>
            <a:custGeom>
              <a:avLst/>
              <a:gdLst/>
              <a:ahLst/>
              <a:cxnLst/>
              <a:rect l="l" t="t" r="r" b="b"/>
              <a:pathLst>
                <a:path w="4455482" h="2362299">
                  <a:moveTo>
                    <a:pt x="0" y="0"/>
                  </a:moveTo>
                  <a:lnTo>
                    <a:pt x="4455482" y="0"/>
                  </a:lnTo>
                  <a:lnTo>
                    <a:pt x="4455482" y="2362299"/>
                  </a:lnTo>
                  <a:lnTo>
                    <a:pt x="0" y="236229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10" name="TextBox 5">
              <a:extLst>
                <a:ext uri="{FF2B5EF4-FFF2-40B4-BE49-F238E27FC236}">
                  <a16:creationId xmlns:a16="http://schemas.microsoft.com/office/drawing/2014/main" id="{A93A236F-92C7-44E6-9735-4F2288A79FC5}"/>
                </a:ext>
              </a:extLst>
            </p:cNvPr>
            <p:cNvSpPr txBox="1"/>
            <p:nvPr/>
          </p:nvSpPr>
          <p:spPr>
            <a:xfrm>
              <a:off x="0" y="-38100"/>
              <a:ext cx="4455482" cy="24003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1" name="Group 11">
            <a:extLst>
              <a:ext uri="{FF2B5EF4-FFF2-40B4-BE49-F238E27FC236}">
                <a16:creationId xmlns:a16="http://schemas.microsoft.com/office/drawing/2014/main" id="{CDDEF915-66FD-4526-ADD8-161568DB6108}"/>
              </a:ext>
            </a:extLst>
          </p:cNvPr>
          <p:cNvGrpSpPr/>
          <p:nvPr userDrawn="1"/>
        </p:nvGrpSpPr>
        <p:grpSpPr>
          <a:xfrm>
            <a:off x="1200725" y="0"/>
            <a:ext cx="1431500" cy="1579586"/>
            <a:chOff x="0" y="0"/>
            <a:chExt cx="736600" cy="812800"/>
          </a:xfrm>
        </p:grpSpPr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54880824-CC6B-495A-B049-8315FF887603}"/>
                </a:ext>
              </a:extLst>
            </p:cNvPr>
            <p:cNvSpPr/>
            <p:nvPr/>
          </p:nvSpPr>
          <p:spPr>
            <a:xfrm>
              <a:off x="0" y="0"/>
              <a:ext cx="736600" cy="812800"/>
            </a:xfrm>
            <a:custGeom>
              <a:avLst/>
              <a:gdLst/>
              <a:ahLst/>
              <a:cxnLst/>
              <a:rect l="l" t="t" r="r" b="b"/>
              <a:pathLst>
                <a:path w="736600" h="812800">
                  <a:moveTo>
                    <a:pt x="736600" y="0"/>
                  </a:moveTo>
                  <a:lnTo>
                    <a:pt x="736600" y="812800"/>
                  </a:lnTo>
                  <a:lnTo>
                    <a:pt x="368300" y="685800"/>
                  </a:lnTo>
                  <a:lnTo>
                    <a:pt x="0" y="812800"/>
                  </a:lnTo>
                  <a:lnTo>
                    <a:pt x="0" y="0"/>
                  </a:lnTo>
                  <a:lnTo>
                    <a:pt x="73660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3" name="TextBox 13">
              <a:extLst>
                <a:ext uri="{FF2B5EF4-FFF2-40B4-BE49-F238E27FC236}">
                  <a16:creationId xmlns:a16="http://schemas.microsoft.com/office/drawing/2014/main" id="{C9AC6F9D-B421-4466-A53B-26AA036C2A9D}"/>
                </a:ext>
              </a:extLst>
            </p:cNvPr>
            <p:cNvSpPr txBox="1"/>
            <p:nvPr/>
          </p:nvSpPr>
          <p:spPr>
            <a:xfrm>
              <a:off x="0" y="-38100"/>
              <a:ext cx="736600" cy="723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8.sv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2.svg"/><Relationship Id="rId7" Type="http://schemas.openxmlformats.org/officeDocument/2006/relationships/image" Target="../media/image8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0.svg"/><Relationship Id="rId10" Type="http://schemas.microsoft.com/office/2007/relationships/hdphoto" Target="../media/hdphoto1.wdp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2.svg"/><Relationship Id="rId7" Type="http://schemas.openxmlformats.org/officeDocument/2006/relationships/image" Target="../media/image8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microsoft.com/office/2007/relationships/hdphoto" Target="../media/hdphoto2.wdp"/><Relationship Id="rId5" Type="http://schemas.openxmlformats.org/officeDocument/2006/relationships/image" Target="../media/image10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4.wdp"/><Relationship Id="rId3" Type="http://schemas.openxmlformats.org/officeDocument/2006/relationships/image" Target="../media/image12.svg"/><Relationship Id="rId7" Type="http://schemas.openxmlformats.org/officeDocument/2006/relationships/image" Target="../media/image13.png"/><Relationship Id="rId12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11" Type="http://schemas.openxmlformats.org/officeDocument/2006/relationships/image" Target="../media/image8.svg"/><Relationship Id="rId5" Type="http://schemas.openxmlformats.org/officeDocument/2006/relationships/image" Target="../media/image12.png"/><Relationship Id="rId10" Type="http://schemas.openxmlformats.org/officeDocument/2006/relationships/image" Target="../media/image4.png"/><Relationship Id="rId4" Type="http://schemas.openxmlformats.org/officeDocument/2006/relationships/image" Target="../media/image10.png"/><Relationship Id="rId9" Type="http://schemas.openxmlformats.org/officeDocument/2006/relationships/image" Target="../media/image10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0.svg"/><Relationship Id="rId3" Type="http://schemas.openxmlformats.org/officeDocument/2006/relationships/image" Target="../media/image12.svg"/><Relationship Id="rId7" Type="http://schemas.openxmlformats.org/officeDocument/2006/relationships/image" Target="../media/image4.png"/><Relationship Id="rId12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11" Type="http://schemas.microsoft.com/office/2007/relationships/hdphoto" Target="../media/hdphoto4.wdp"/><Relationship Id="rId5" Type="http://schemas.openxmlformats.org/officeDocument/2006/relationships/image" Target="../media/image12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2.svg"/><Relationship Id="rId7" Type="http://schemas.openxmlformats.org/officeDocument/2006/relationships/image" Target="../media/image10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microsoft.com/office/2007/relationships/hdphoto" Target="../media/hdphoto4.wdp"/><Relationship Id="rId5" Type="http://schemas.openxmlformats.org/officeDocument/2006/relationships/image" Target="../media/image18.png"/><Relationship Id="rId10" Type="http://schemas.openxmlformats.org/officeDocument/2006/relationships/image" Target="../media/image16.png"/><Relationship Id="rId4" Type="http://schemas.openxmlformats.org/officeDocument/2006/relationships/image" Target="../media/image17.png"/><Relationship Id="rId9" Type="http://schemas.openxmlformats.org/officeDocument/2006/relationships/image" Target="../media/image8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9.png"/><Relationship Id="rId7" Type="http://schemas.openxmlformats.org/officeDocument/2006/relationships/image" Target="../media/image10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2.svg"/><Relationship Id="rId4" Type="http://schemas.openxmlformats.org/officeDocument/2006/relationships/image" Target="../media/image6.png"/><Relationship Id="rId9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6.png"/><Relationship Id="rId7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5.png"/><Relationship Id="rId4" Type="http://schemas.openxmlformats.org/officeDocument/2006/relationships/image" Target="../media/image12.sv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3"/>
          <p:cNvSpPr txBox="1"/>
          <p:nvPr/>
        </p:nvSpPr>
        <p:spPr>
          <a:xfrm>
            <a:off x="2993520" y="3924300"/>
            <a:ext cx="12300961" cy="2462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zh-HK" altLang="zh-TW" sz="8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inger Paint"/>
              </a:rPr>
              <a:t>啟動從「</a:t>
            </a:r>
            <a:r>
              <a:rPr lang="zh-HK" altLang="zh-TW" sz="80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inger Paint"/>
              </a:rPr>
              <a:t>統一登入系統</a:t>
            </a:r>
            <a:r>
              <a:rPr lang="zh-HK" altLang="zh-TW" sz="8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inger Paint"/>
              </a:rPr>
              <a:t>」登入「</a:t>
            </a:r>
            <a:r>
              <a:rPr lang="zh-HK" altLang="zh-TW" sz="80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inger Paint"/>
              </a:rPr>
              <a:t>網上校管系統</a:t>
            </a:r>
            <a:r>
              <a:rPr lang="zh-HK" altLang="zh-TW" sz="8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inger Paint"/>
              </a:rPr>
              <a:t>」</a:t>
            </a:r>
            <a:r>
              <a:rPr lang="zh-TW" altLang="en-US" sz="8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inger Paint"/>
              </a:rPr>
              <a:t>的</a:t>
            </a:r>
            <a:endParaRPr lang="zh-TW" altLang="zh-TW" sz="80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inger Paint"/>
            </a:endParaRPr>
          </a:p>
        </p:txBody>
      </p:sp>
      <p:sp>
        <p:nvSpPr>
          <p:cNvPr id="14" name="Freeform 14"/>
          <p:cNvSpPr/>
          <p:nvPr/>
        </p:nvSpPr>
        <p:spPr>
          <a:xfrm>
            <a:off x="6913504" y="6877209"/>
            <a:ext cx="4575291" cy="1306038"/>
          </a:xfrm>
          <a:custGeom>
            <a:avLst/>
            <a:gdLst/>
            <a:ahLst/>
            <a:cxnLst/>
            <a:rect l="l" t="t" r="r" b="b"/>
            <a:pathLst>
              <a:path w="4575291" h="1306038">
                <a:moveTo>
                  <a:pt x="0" y="0"/>
                </a:moveTo>
                <a:lnTo>
                  <a:pt x="4575292" y="0"/>
                </a:lnTo>
                <a:lnTo>
                  <a:pt x="4575292" y="1306038"/>
                </a:lnTo>
                <a:lnTo>
                  <a:pt x="0" y="13060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4957236" y="2710269"/>
            <a:ext cx="1653180" cy="1811253"/>
          </a:xfrm>
          <a:custGeom>
            <a:avLst/>
            <a:gdLst/>
            <a:ahLst/>
            <a:cxnLst/>
            <a:rect l="l" t="t" r="r" b="b"/>
            <a:pathLst>
              <a:path w="1653180" h="1811253">
                <a:moveTo>
                  <a:pt x="0" y="0"/>
                </a:moveTo>
                <a:lnTo>
                  <a:pt x="1653180" y="0"/>
                </a:lnTo>
                <a:lnTo>
                  <a:pt x="1653180" y="1811252"/>
                </a:lnTo>
                <a:lnTo>
                  <a:pt x="0" y="18112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flipH="1">
            <a:off x="1674585" y="2710269"/>
            <a:ext cx="1653180" cy="1811253"/>
          </a:xfrm>
          <a:custGeom>
            <a:avLst/>
            <a:gdLst/>
            <a:ahLst/>
            <a:cxnLst/>
            <a:rect l="l" t="t" r="r" b="b"/>
            <a:pathLst>
              <a:path w="1653180" h="1811253">
                <a:moveTo>
                  <a:pt x="1653180" y="0"/>
                </a:moveTo>
                <a:lnTo>
                  <a:pt x="0" y="0"/>
                </a:lnTo>
                <a:lnTo>
                  <a:pt x="0" y="1811252"/>
                </a:lnTo>
                <a:lnTo>
                  <a:pt x="1653180" y="1811252"/>
                </a:lnTo>
                <a:lnTo>
                  <a:pt x="165318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1371600" y="664816"/>
            <a:ext cx="1174949" cy="4103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593"/>
              </a:lnSpc>
            </a:pPr>
            <a:r>
              <a:rPr lang="zh-HK" altLang="zh-TW" sz="1274" dirty="0">
                <a:solidFill>
                  <a:srgbClr val="0D776C"/>
                </a:solidFill>
                <a:latin typeface="Open Sans Bold"/>
              </a:rPr>
              <a:t>統一登入系統</a:t>
            </a:r>
            <a:r>
              <a:rPr lang="en-US" altLang="zh-HK" sz="1274" dirty="0">
                <a:solidFill>
                  <a:srgbClr val="0D776C"/>
                </a:solidFill>
                <a:latin typeface="Open Sans Bold"/>
              </a:rPr>
              <a:t>/</a:t>
            </a:r>
            <a:r>
              <a:rPr lang="zh-HK" altLang="zh-TW" sz="1274" dirty="0">
                <a:solidFill>
                  <a:srgbClr val="0D776C"/>
                </a:solidFill>
                <a:latin typeface="Open Sans Bold"/>
              </a:rPr>
              <a:t>網上校管系統</a:t>
            </a:r>
            <a:endParaRPr lang="en-US" sz="1274" dirty="0">
              <a:solidFill>
                <a:srgbClr val="0D776C"/>
              </a:solidFill>
              <a:latin typeface="Open Sans Bold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5990726" y="2286270"/>
            <a:ext cx="6306547" cy="13731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897"/>
              </a:lnSpc>
            </a:pPr>
            <a:r>
              <a:rPr lang="zh-TW" altLang="en-US" sz="8000" dirty="0">
                <a:solidFill>
                  <a:srgbClr val="FFFFFF"/>
                </a:solidFill>
                <a:latin typeface="Finger Paint"/>
              </a:rPr>
              <a:t>如何</a:t>
            </a:r>
            <a:endParaRPr lang="en-US" sz="8000" dirty="0">
              <a:solidFill>
                <a:srgbClr val="FFFFFF"/>
              </a:solidFill>
              <a:latin typeface="Finger Paint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7638431" y="7296701"/>
            <a:ext cx="3011137" cy="1153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63"/>
              </a:lnSpc>
            </a:pPr>
            <a:r>
              <a:rPr lang="zh-HK" altLang="zh-TW" sz="7200" dirty="0">
                <a:solidFill>
                  <a:srgbClr val="0D776C"/>
                </a:solidFill>
                <a:latin typeface="Open Sans Bold"/>
              </a:rPr>
              <a:t>設定</a:t>
            </a:r>
            <a:endParaRPr lang="zh-TW" altLang="zh-TW" sz="7200" dirty="0">
              <a:solidFill>
                <a:srgbClr val="0D776C"/>
              </a:solidFill>
              <a:latin typeface="Open Sans Bold"/>
            </a:endParaRPr>
          </a:p>
          <a:p>
            <a:pPr algn="ctr">
              <a:lnSpc>
                <a:spcPts val="4563"/>
              </a:lnSpc>
            </a:pPr>
            <a:endParaRPr lang="en-US" sz="3650" dirty="0">
              <a:solidFill>
                <a:srgbClr val="0D776C"/>
              </a:solidFill>
              <a:latin typeface="Open Sans Bold"/>
            </a:endParaRPr>
          </a:p>
        </p:txBody>
      </p:sp>
      <p:sp>
        <p:nvSpPr>
          <p:cNvPr id="20" name="Freeform 20"/>
          <p:cNvSpPr/>
          <p:nvPr/>
        </p:nvSpPr>
        <p:spPr>
          <a:xfrm>
            <a:off x="0" y="7167563"/>
            <a:ext cx="4117066" cy="1260159"/>
          </a:xfrm>
          <a:custGeom>
            <a:avLst/>
            <a:gdLst/>
            <a:ahLst/>
            <a:cxnLst/>
            <a:rect l="l" t="t" r="r" b="b"/>
            <a:pathLst>
              <a:path w="4117066" h="1260159">
                <a:moveTo>
                  <a:pt x="0" y="0"/>
                </a:moveTo>
                <a:lnTo>
                  <a:pt x="4117066" y="0"/>
                </a:lnTo>
                <a:lnTo>
                  <a:pt x="4117066" y="1260159"/>
                </a:lnTo>
                <a:lnTo>
                  <a:pt x="0" y="12601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 flipH="1">
            <a:off x="14170934" y="7167563"/>
            <a:ext cx="4117066" cy="1260159"/>
          </a:xfrm>
          <a:custGeom>
            <a:avLst/>
            <a:gdLst/>
            <a:ahLst/>
            <a:cxnLst/>
            <a:rect l="l" t="t" r="r" b="b"/>
            <a:pathLst>
              <a:path w="4117066" h="1260159">
                <a:moveTo>
                  <a:pt x="4117066" y="0"/>
                </a:moveTo>
                <a:lnTo>
                  <a:pt x="0" y="0"/>
                </a:lnTo>
                <a:lnTo>
                  <a:pt x="0" y="1260159"/>
                </a:lnTo>
                <a:lnTo>
                  <a:pt x="4117066" y="1260159"/>
                </a:lnTo>
                <a:lnTo>
                  <a:pt x="4117066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8"/>
          <p:cNvSpPr txBox="1"/>
          <p:nvPr/>
        </p:nvSpPr>
        <p:spPr>
          <a:xfrm>
            <a:off x="1447800" y="747316"/>
            <a:ext cx="995731" cy="205184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ts val="1593"/>
              </a:lnSpc>
            </a:pPr>
            <a:r>
              <a:rPr lang="zh-HK" altLang="zh-TW" sz="1274" dirty="0">
                <a:solidFill>
                  <a:srgbClr val="0D776C"/>
                </a:solidFill>
                <a:latin typeface="Open Sans Bold"/>
              </a:rPr>
              <a:t>網上校管系統</a:t>
            </a:r>
            <a:endParaRPr lang="en-US" altLang="zh-TW" sz="1274" dirty="0">
              <a:solidFill>
                <a:srgbClr val="0D776C"/>
              </a:solidFill>
              <a:latin typeface="Open Sans Bold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0955067" y="2618188"/>
            <a:ext cx="5247622" cy="19139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99"/>
              </a:lnSpc>
            </a:pPr>
            <a:r>
              <a:rPr lang="zh-HK" altLang="zh-TW" sz="5999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inger Paint"/>
              </a:rPr>
              <a:t>網上校管系統</a:t>
            </a:r>
            <a:endParaRPr lang="zh-TW" altLang="zh-TW" sz="5999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inger Paint"/>
            </a:endParaRPr>
          </a:p>
          <a:p>
            <a:pPr algn="l">
              <a:lnSpc>
                <a:spcPts val="7499"/>
              </a:lnSpc>
            </a:pPr>
            <a:endParaRPr lang="en-US" sz="5999" dirty="0">
              <a:solidFill>
                <a:schemeClr val="accent6">
                  <a:lumMod val="60000"/>
                  <a:lumOff val="40000"/>
                </a:schemeClr>
              </a:solidFill>
              <a:latin typeface="Finger Paint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10955067" y="4166768"/>
            <a:ext cx="879048" cy="883869"/>
            <a:chOff x="10955067" y="4166768"/>
            <a:chExt cx="879048" cy="883869"/>
          </a:xfrm>
        </p:grpSpPr>
        <p:sp>
          <p:nvSpPr>
            <p:cNvPr id="17" name="Freeform 17"/>
            <p:cNvSpPr/>
            <p:nvPr/>
          </p:nvSpPr>
          <p:spPr>
            <a:xfrm>
              <a:off x="10955067" y="4166768"/>
              <a:ext cx="879048" cy="883869"/>
            </a:xfrm>
            <a:custGeom>
              <a:avLst/>
              <a:gdLst/>
              <a:ahLst/>
              <a:cxnLst/>
              <a:rect l="l" t="t" r="r" b="b"/>
              <a:pathLst>
                <a:path w="879048" h="883869">
                  <a:moveTo>
                    <a:pt x="0" y="0"/>
                  </a:moveTo>
                  <a:lnTo>
                    <a:pt x="879048" y="0"/>
                  </a:lnTo>
                  <a:lnTo>
                    <a:pt x="879048" y="883869"/>
                  </a:lnTo>
                  <a:lnTo>
                    <a:pt x="0" y="8838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TextBox 20"/>
            <p:cNvSpPr txBox="1"/>
            <p:nvPr/>
          </p:nvSpPr>
          <p:spPr>
            <a:xfrm>
              <a:off x="11118525" y="4403884"/>
              <a:ext cx="552131" cy="3715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96"/>
                </a:lnSpc>
                <a:spcBef>
                  <a:spcPct val="0"/>
                </a:spcBef>
              </a:pPr>
              <a:r>
                <a:rPr lang="en-US" sz="2212" dirty="0">
                  <a:solidFill>
                    <a:srgbClr val="0D776C"/>
                  </a:solidFill>
                  <a:latin typeface="Open Sans Bold"/>
                </a:rPr>
                <a:t>01</a:t>
              </a:r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12158234" y="4186091"/>
            <a:ext cx="4044455" cy="29546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zh-HK" altLang="zh-TW" sz="3200" dirty="0">
                <a:solidFill>
                  <a:srgbClr val="FFFFFF"/>
                </a:solidFill>
                <a:latin typeface="Open Sans"/>
              </a:rPr>
              <a:t>學校須於「網上校管系統」的 系統保安＞設定＞系統設定 的一般設定中，選擇 啟動容許從統一登入系統登入 的選項。</a:t>
            </a:r>
            <a:endParaRPr lang="en-US" sz="3200" dirty="0">
              <a:solidFill>
                <a:srgbClr val="FFFFFF"/>
              </a:solidFill>
              <a:latin typeface="Open Sans"/>
            </a:endParaRPr>
          </a:p>
        </p:txBody>
      </p:sp>
      <p:sp>
        <p:nvSpPr>
          <p:cNvPr id="28" name="Freeform 28"/>
          <p:cNvSpPr/>
          <p:nvPr/>
        </p:nvSpPr>
        <p:spPr>
          <a:xfrm>
            <a:off x="-1032047" y="8195604"/>
            <a:ext cx="3165647" cy="968947"/>
          </a:xfrm>
          <a:custGeom>
            <a:avLst/>
            <a:gdLst/>
            <a:ahLst/>
            <a:cxnLst/>
            <a:rect l="l" t="t" r="r" b="b"/>
            <a:pathLst>
              <a:path w="3165647" h="968947">
                <a:moveTo>
                  <a:pt x="0" y="0"/>
                </a:moveTo>
                <a:lnTo>
                  <a:pt x="3165647" y="0"/>
                </a:lnTo>
                <a:lnTo>
                  <a:pt x="3165647" y="968947"/>
                </a:lnTo>
                <a:lnTo>
                  <a:pt x="0" y="96894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duotone>
                <a:prstClr val="black"/>
                <a:srgbClr val="C40000">
                  <a:tint val="45000"/>
                  <a:satMod val="400000"/>
                </a:srgbClr>
              </a:duotone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29"/>
          <p:cNvSpPr/>
          <p:nvPr/>
        </p:nvSpPr>
        <p:spPr>
          <a:xfrm>
            <a:off x="9217910" y="925546"/>
            <a:ext cx="1128566" cy="1236476"/>
          </a:xfrm>
          <a:custGeom>
            <a:avLst/>
            <a:gdLst/>
            <a:ahLst/>
            <a:cxnLst/>
            <a:rect l="l" t="t" r="r" b="b"/>
            <a:pathLst>
              <a:path w="1128566" h="1236476">
                <a:moveTo>
                  <a:pt x="0" y="0"/>
                </a:moveTo>
                <a:lnTo>
                  <a:pt x="1128565" y="0"/>
                </a:lnTo>
                <a:lnTo>
                  <a:pt x="1128565" y="1236477"/>
                </a:lnTo>
                <a:lnTo>
                  <a:pt x="0" y="123647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8"/>
          <a:srcRect t="2262"/>
          <a:stretch/>
        </p:blipFill>
        <p:spPr>
          <a:xfrm>
            <a:off x="2702914" y="2386951"/>
            <a:ext cx="7667625" cy="6665689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8014235"/>
            <a:ext cx="8756325" cy="15585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3"/>
          <p:cNvSpPr txBox="1"/>
          <p:nvPr/>
        </p:nvSpPr>
        <p:spPr>
          <a:xfrm>
            <a:off x="1442669" y="747316"/>
            <a:ext cx="995731" cy="2051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593"/>
              </a:lnSpc>
            </a:pPr>
            <a:r>
              <a:rPr lang="zh-HK" altLang="zh-TW" sz="1274" dirty="0">
                <a:solidFill>
                  <a:srgbClr val="0D776C"/>
                </a:solidFill>
                <a:latin typeface="Open Sans Bold"/>
              </a:rPr>
              <a:t>統一登入系統</a:t>
            </a:r>
            <a:endParaRPr lang="en-US" sz="1274" dirty="0">
              <a:solidFill>
                <a:srgbClr val="0D776C"/>
              </a:solidFill>
              <a:latin typeface="Open Sans Bold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2072639" y="2365665"/>
            <a:ext cx="5247622" cy="9448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99"/>
              </a:lnSpc>
            </a:pPr>
            <a:r>
              <a:rPr lang="zh-HK" altLang="zh-TW" sz="5999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inger Paint"/>
              </a:rPr>
              <a:t>統一登入系統</a:t>
            </a:r>
            <a:endParaRPr lang="en-US" sz="5999" b="1" dirty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inger Paint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2072639" y="3923771"/>
            <a:ext cx="879048" cy="883869"/>
            <a:chOff x="2072639" y="3923771"/>
            <a:chExt cx="879048" cy="883869"/>
          </a:xfrm>
        </p:grpSpPr>
        <p:sp>
          <p:nvSpPr>
            <p:cNvPr id="18" name="Freeform 18"/>
            <p:cNvSpPr/>
            <p:nvPr/>
          </p:nvSpPr>
          <p:spPr>
            <a:xfrm>
              <a:off x="2072639" y="3923771"/>
              <a:ext cx="879048" cy="883869"/>
            </a:xfrm>
            <a:custGeom>
              <a:avLst/>
              <a:gdLst/>
              <a:ahLst/>
              <a:cxnLst/>
              <a:rect l="l" t="t" r="r" b="b"/>
              <a:pathLst>
                <a:path w="879048" h="883869">
                  <a:moveTo>
                    <a:pt x="0" y="0"/>
                  </a:moveTo>
                  <a:lnTo>
                    <a:pt x="879048" y="0"/>
                  </a:lnTo>
                  <a:lnTo>
                    <a:pt x="879048" y="883869"/>
                  </a:lnTo>
                  <a:lnTo>
                    <a:pt x="0" y="8838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TextBox 20"/>
            <p:cNvSpPr txBox="1"/>
            <p:nvPr/>
          </p:nvSpPr>
          <p:spPr>
            <a:xfrm>
              <a:off x="2236097" y="4160887"/>
              <a:ext cx="552131" cy="3715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96"/>
                </a:lnSpc>
                <a:spcBef>
                  <a:spcPct val="0"/>
                </a:spcBef>
              </a:pPr>
              <a:r>
                <a:rPr lang="en-US" sz="2212" dirty="0">
                  <a:solidFill>
                    <a:srgbClr val="0D776C"/>
                  </a:solidFill>
                  <a:latin typeface="Open Sans Bold"/>
                </a:rPr>
                <a:t>02</a:t>
              </a:r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3275806" y="3943093"/>
            <a:ext cx="4882357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zh-HK" altLang="zh-TW" sz="3200" dirty="0">
                <a:solidFill>
                  <a:srgbClr val="FFFFFF"/>
                </a:solidFill>
                <a:latin typeface="Open Sans"/>
              </a:rPr>
              <a:t>學校須</a:t>
            </a:r>
            <a:r>
              <a:rPr lang="zh-TW" altLang="en-US" sz="3200" dirty="0">
                <a:solidFill>
                  <a:srgbClr val="FFFFFF"/>
                </a:solidFill>
                <a:latin typeface="Open Sans"/>
              </a:rPr>
              <a:t>進入</a:t>
            </a:r>
            <a:r>
              <a:rPr lang="zh-HK" altLang="zh-TW" sz="3200" dirty="0">
                <a:solidFill>
                  <a:srgbClr val="FFFFFF"/>
                </a:solidFill>
                <a:latin typeface="Open Sans"/>
              </a:rPr>
              <a:t>「統一登入系統」</a:t>
            </a:r>
            <a:r>
              <a:rPr lang="zh-TW" altLang="en-US" sz="3200" dirty="0">
                <a:solidFill>
                  <a:srgbClr val="FFFFFF"/>
                </a:solidFill>
                <a:latin typeface="Open Sans"/>
              </a:rPr>
              <a:t>內</a:t>
            </a:r>
            <a:r>
              <a:rPr lang="zh-HK" altLang="zh-TW" sz="3200" dirty="0">
                <a:solidFill>
                  <a:srgbClr val="FFFFFF"/>
                </a:solidFill>
                <a:latin typeface="Open Sans"/>
              </a:rPr>
              <a:t>的「</a:t>
            </a:r>
            <a:r>
              <a:rPr lang="zh-TW" altLang="en-US" sz="3200" dirty="0">
                <a:solidFill>
                  <a:srgbClr val="FFFFFF"/>
                </a:solidFill>
                <a:latin typeface="Open Sans"/>
              </a:rPr>
              <a:t>更改</a:t>
            </a:r>
            <a:r>
              <a:rPr lang="en-US" altLang="zh-TW" sz="3200" dirty="0">
                <a:solidFill>
                  <a:srgbClr val="FFFFFF"/>
                </a:solidFill>
                <a:latin typeface="Open Sans"/>
              </a:rPr>
              <a:t>WebSAMS</a:t>
            </a:r>
            <a:r>
              <a:rPr lang="zh-TW" altLang="en-US" sz="3200" dirty="0">
                <a:solidFill>
                  <a:srgbClr val="FFFFFF"/>
                </a:solidFill>
                <a:latin typeface="Open Sans"/>
              </a:rPr>
              <a:t>相關設定</a:t>
            </a:r>
            <a:r>
              <a:rPr lang="zh-HK" altLang="zh-TW" sz="3200" dirty="0">
                <a:solidFill>
                  <a:srgbClr val="FFFFFF"/>
                </a:solidFill>
                <a:latin typeface="Open Sans"/>
              </a:rPr>
              <a:t>」</a:t>
            </a:r>
            <a:r>
              <a:rPr lang="zh-TW" altLang="en-US" sz="3200" dirty="0">
                <a:solidFill>
                  <a:srgbClr val="FFFFFF"/>
                </a:solidFill>
                <a:latin typeface="Open Sans"/>
              </a:rPr>
              <a:t>的版面</a:t>
            </a:r>
          </a:p>
        </p:txBody>
      </p:sp>
      <p:sp>
        <p:nvSpPr>
          <p:cNvPr id="25" name="Freeform 25"/>
          <p:cNvSpPr/>
          <p:nvPr/>
        </p:nvSpPr>
        <p:spPr>
          <a:xfrm flipH="1">
            <a:off x="15237734" y="3426141"/>
            <a:ext cx="4117066" cy="1260159"/>
          </a:xfrm>
          <a:custGeom>
            <a:avLst/>
            <a:gdLst/>
            <a:ahLst/>
            <a:cxnLst/>
            <a:rect l="l" t="t" r="r" b="b"/>
            <a:pathLst>
              <a:path w="4117066" h="1260159">
                <a:moveTo>
                  <a:pt x="4117066" y="0"/>
                </a:moveTo>
                <a:lnTo>
                  <a:pt x="0" y="0"/>
                </a:lnTo>
                <a:lnTo>
                  <a:pt x="0" y="1260159"/>
                </a:lnTo>
                <a:lnTo>
                  <a:pt x="4117066" y="1260159"/>
                </a:lnTo>
                <a:lnTo>
                  <a:pt x="4117066" y="0"/>
                </a:lnTo>
                <a:close/>
              </a:path>
            </a:pathLst>
          </a:custGeom>
          <a:blipFill>
            <a:blip r:embed="rId4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 flipH="1">
            <a:off x="2296606" y="5877091"/>
            <a:ext cx="1310162" cy="1435436"/>
          </a:xfrm>
          <a:custGeom>
            <a:avLst/>
            <a:gdLst/>
            <a:ahLst/>
            <a:cxnLst/>
            <a:rect l="l" t="t" r="r" b="b"/>
            <a:pathLst>
              <a:path w="1310162" h="1435436">
                <a:moveTo>
                  <a:pt x="1310161" y="0"/>
                </a:moveTo>
                <a:lnTo>
                  <a:pt x="0" y="0"/>
                </a:lnTo>
                <a:lnTo>
                  <a:pt x="0" y="1435436"/>
                </a:lnTo>
                <a:lnTo>
                  <a:pt x="1310161" y="1435436"/>
                </a:lnTo>
                <a:lnTo>
                  <a:pt x="1310161" y="0"/>
                </a:lnTo>
                <a:close/>
              </a:path>
            </a:pathLst>
          </a:custGeom>
          <a:blipFill>
            <a:blip r:embed="rId6">
              <a:duotone>
                <a:prstClr val="black"/>
                <a:srgbClr val="FFFF00">
                  <a:tint val="45000"/>
                  <a:satMod val="400000"/>
                </a:srgbClr>
              </a:duotone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77188" y="1089178"/>
            <a:ext cx="4033837" cy="5267325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 rotWithShape="1">
          <a:blip r:embed="rId9"/>
          <a:srcRect t="2976"/>
          <a:stretch/>
        </p:blipFill>
        <p:spPr>
          <a:xfrm>
            <a:off x="3733800" y="6743700"/>
            <a:ext cx="10738485" cy="2484120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000" y="3725291"/>
            <a:ext cx="3272428" cy="7324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3"/>
          <p:cNvSpPr txBox="1"/>
          <p:nvPr/>
        </p:nvSpPr>
        <p:spPr>
          <a:xfrm>
            <a:off x="1442669" y="747316"/>
            <a:ext cx="995731" cy="2051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593"/>
              </a:lnSpc>
            </a:pPr>
            <a:r>
              <a:rPr lang="zh-HK" altLang="zh-TW" sz="1274" dirty="0">
                <a:solidFill>
                  <a:srgbClr val="0D776C"/>
                </a:solidFill>
                <a:latin typeface="Open Sans Bold"/>
              </a:rPr>
              <a:t>統一登入系統</a:t>
            </a:r>
            <a:endParaRPr lang="en-US" sz="1274" dirty="0">
              <a:solidFill>
                <a:srgbClr val="0D776C"/>
              </a:solidFill>
              <a:latin typeface="Open Sans Bold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2072639" y="2365665"/>
            <a:ext cx="5247622" cy="9448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99"/>
              </a:lnSpc>
            </a:pPr>
            <a:r>
              <a:rPr lang="zh-HK" altLang="zh-TW" sz="5999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inger Paint"/>
              </a:rPr>
              <a:t>統一登入系統</a:t>
            </a:r>
            <a:endParaRPr lang="en-US" sz="5999" b="1" dirty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inger Paint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1910007" y="8140091"/>
            <a:ext cx="879048" cy="883869"/>
            <a:chOff x="2072639" y="3923771"/>
            <a:chExt cx="879048" cy="883869"/>
          </a:xfrm>
        </p:grpSpPr>
        <p:sp>
          <p:nvSpPr>
            <p:cNvPr id="18" name="Freeform 18"/>
            <p:cNvSpPr/>
            <p:nvPr/>
          </p:nvSpPr>
          <p:spPr>
            <a:xfrm>
              <a:off x="2072639" y="3923771"/>
              <a:ext cx="879048" cy="883869"/>
            </a:xfrm>
            <a:custGeom>
              <a:avLst/>
              <a:gdLst/>
              <a:ahLst/>
              <a:cxnLst/>
              <a:rect l="l" t="t" r="r" b="b"/>
              <a:pathLst>
                <a:path w="879048" h="883869">
                  <a:moveTo>
                    <a:pt x="0" y="0"/>
                  </a:moveTo>
                  <a:lnTo>
                    <a:pt x="879048" y="0"/>
                  </a:lnTo>
                  <a:lnTo>
                    <a:pt x="879048" y="883869"/>
                  </a:lnTo>
                  <a:lnTo>
                    <a:pt x="0" y="8838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TextBox 20"/>
            <p:cNvSpPr txBox="1"/>
            <p:nvPr/>
          </p:nvSpPr>
          <p:spPr>
            <a:xfrm>
              <a:off x="2236097" y="4160887"/>
              <a:ext cx="552131" cy="3715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96"/>
                </a:lnSpc>
                <a:spcBef>
                  <a:spcPct val="0"/>
                </a:spcBef>
              </a:pPr>
              <a:r>
                <a:rPr lang="en-US" sz="2212" dirty="0">
                  <a:solidFill>
                    <a:srgbClr val="0D776C"/>
                  </a:solidFill>
                  <a:latin typeface="Open Sans Bold"/>
                </a:rPr>
                <a:t>03</a:t>
              </a:r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3352800" y="7843361"/>
            <a:ext cx="12496800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zh-HK" altLang="zh-TW" sz="3200" dirty="0">
                <a:solidFill>
                  <a:srgbClr val="FFFFFF"/>
                </a:solidFill>
                <a:latin typeface="Open Sans"/>
              </a:rPr>
              <a:t>學校行政主戶</a:t>
            </a:r>
            <a:r>
              <a:rPr lang="en-US" altLang="zh-TW" sz="3200" dirty="0">
                <a:solidFill>
                  <a:srgbClr val="FFFFFF"/>
                </a:solidFill>
                <a:latin typeface="Open Sans"/>
              </a:rPr>
              <a:t>(MSA)</a:t>
            </a:r>
            <a:r>
              <a:rPr lang="zh-HK" altLang="zh-TW" sz="3200" dirty="0">
                <a:solidFill>
                  <a:srgbClr val="FFFFFF"/>
                </a:solidFill>
                <a:latin typeface="Open Sans"/>
              </a:rPr>
              <a:t>須於「統一登入系統」的更改</a:t>
            </a:r>
            <a:r>
              <a:rPr lang="en-US" altLang="zh-TW" sz="3200" dirty="0">
                <a:solidFill>
                  <a:srgbClr val="FFFFFF"/>
                </a:solidFill>
                <a:latin typeface="Open Sans"/>
              </a:rPr>
              <a:t>WebSAMS</a:t>
            </a:r>
            <a:r>
              <a:rPr lang="zh-HK" altLang="zh-TW" sz="3200" dirty="0">
                <a:solidFill>
                  <a:srgbClr val="FFFFFF"/>
                </a:solidFill>
                <a:latin typeface="Open Sans"/>
              </a:rPr>
              <a:t>相關設定中，檢視現時學校「網上校管系統」的網址是否已輸入並檢</a:t>
            </a:r>
            <a:r>
              <a:rPr lang="zh-TW" altLang="zh-TW" sz="3200" dirty="0">
                <a:solidFill>
                  <a:srgbClr val="FFFFFF"/>
                </a:solidFill>
                <a:latin typeface="Open Sans"/>
              </a:rPr>
              <a:t>查</a:t>
            </a:r>
            <a:r>
              <a:rPr lang="zh-HK" altLang="zh-TW" sz="3200" dirty="0">
                <a:solidFill>
                  <a:srgbClr val="FFFFFF"/>
                </a:solidFill>
                <a:latin typeface="Open Sans"/>
              </a:rPr>
              <a:t>正確，如要修改，可按「</a:t>
            </a:r>
            <a:r>
              <a:rPr lang="zh-TW" altLang="en-US" sz="3200" dirty="0">
                <a:solidFill>
                  <a:srgbClr val="FFFFFF"/>
                </a:solidFill>
                <a:latin typeface="Open Sans"/>
              </a:rPr>
              <a:t>更新網圵</a:t>
            </a:r>
            <a:r>
              <a:rPr lang="zh-HK" altLang="zh-TW" sz="3200" dirty="0">
                <a:solidFill>
                  <a:srgbClr val="FFFFFF"/>
                </a:solidFill>
                <a:latin typeface="Open Sans"/>
              </a:rPr>
              <a:t>」連結以修正網址。</a:t>
            </a:r>
            <a:endParaRPr lang="zh-TW" altLang="en-US" sz="3200" dirty="0">
              <a:solidFill>
                <a:srgbClr val="FFFFFF"/>
              </a:solidFill>
              <a:latin typeface="Open Sans"/>
            </a:endParaRPr>
          </a:p>
        </p:txBody>
      </p:sp>
      <p:pic>
        <p:nvPicPr>
          <p:cNvPr id="76" name="Picture 75"/>
          <p:cNvPicPr>
            <a:picLocks noChangeAspect="1"/>
          </p:cNvPicPr>
          <p:nvPr/>
        </p:nvPicPr>
        <p:blipFill rotWithShape="1">
          <a:blip r:embed="rId4"/>
          <a:srcRect t="2976"/>
          <a:stretch/>
        </p:blipFill>
        <p:spPr>
          <a:xfrm>
            <a:off x="7377589" y="1028700"/>
            <a:ext cx="9843611" cy="2277114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338" y="2786679"/>
            <a:ext cx="1543462" cy="44771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/>
          <a:srcRect l="614" t="1059" r="1068" b="20904"/>
          <a:stretch/>
        </p:blipFill>
        <p:spPr>
          <a:xfrm>
            <a:off x="3028902" y="3450475"/>
            <a:ext cx="10687098" cy="4210065"/>
          </a:xfrm>
          <a:prstGeom prst="rect">
            <a:avLst/>
          </a:prstGeom>
        </p:spPr>
      </p:pic>
      <p:sp>
        <p:nvSpPr>
          <p:cNvPr id="29" name="Freeform 28"/>
          <p:cNvSpPr/>
          <p:nvPr/>
        </p:nvSpPr>
        <p:spPr>
          <a:xfrm>
            <a:off x="-1522417" y="5815694"/>
            <a:ext cx="4341817" cy="1278098"/>
          </a:xfrm>
          <a:custGeom>
            <a:avLst/>
            <a:gdLst/>
            <a:ahLst/>
            <a:cxnLst/>
            <a:rect l="l" t="t" r="r" b="b"/>
            <a:pathLst>
              <a:path w="3165647" h="968947">
                <a:moveTo>
                  <a:pt x="0" y="0"/>
                </a:moveTo>
                <a:lnTo>
                  <a:pt x="3165647" y="0"/>
                </a:lnTo>
                <a:lnTo>
                  <a:pt x="3165647" y="968947"/>
                </a:lnTo>
                <a:lnTo>
                  <a:pt x="0" y="96894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duotone>
                <a:prstClr val="black"/>
                <a:srgbClr val="C40000">
                  <a:tint val="45000"/>
                  <a:satMod val="400000"/>
                </a:srgbClr>
              </a:duotone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 rot="1708440" flipH="1">
            <a:off x="14998424" y="1438366"/>
            <a:ext cx="1076085" cy="1247485"/>
          </a:xfrm>
          <a:custGeom>
            <a:avLst/>
            <a:gdLst/>
            <a:ahLst/>
            <a:cxnLst/>
            <a:rect l="l" t="t" r="r" b="b"/>
            <a:pathLst>
              <a:path w="1310162" h="1435436">
                <a:moveTo>
                  <a:pt x="1310161" y="0"/>
                </a:moveTo>
                <a:lnTo>
                  <a:pt x="0" y="0"/>
                </a:lnTo>
                <a:lnTo>
                  <a:pt x="0" y="1435436"/>
                </a:lnTo>
                <a:lnTo>
                  <a:pt x="1310161" y="1435436"/>
                </a:lnTo>
                <a:lnTo>
                  <a:pt x="1310161" y="0"/>
                </a:lnTo>
                <a:close/>
              </a:path>
            </a:pathLst>
          </a:custGeom>
          <a:blipFill>
            <a:blip r:embed="rId10">
              <a:duotone>
                <a:prstClr val="black"/>
                <a:schemeClr val="accent6">
                  <a:lumMod val="75000"/>
                  <a:tint val="45000"/>
                  <a:satMod val="400000"/>
                </a:schemeClr>
              </a:duotone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6042067"/>
            <a:ext cx="1676400" cy="586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025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3"/>
          <p:cNvSpPr txBox="1"/>
          <p:nvPr/>
        </p:nvSpPr>
        <p:spPr>
          <a:xfrm>
            <a:off x="1442669" y="747316"/>
            <a:ext cx="995731" cy="2051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593"/>
              </a:lnSpc>
            </a:pPr>
            <a:r>
              <a:rPr lang="zh-HK" altLang="zh-TW" sz="1274" dirty="0">
                <a:solidFill>
                  <a:srgbClr val="0D776C"/>
                </a:solidFill>
                <a:latin typeface="Open Sans Bold"/>
              </a:rPr>
              <a:t>統一登入系統</a:t>
            </a:r>
            <a:endParaRPr lang="en-US" sz="1274" dirty="0">
              <a:solidFill>
                <a:srgbClr val="0D776C"/>
              </a:solidFill>
              <a:latin typeface="Open Sans Bold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2072639" y="2365665"/>
            <a:ext cx="5247622" cy="9448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99"/>
              </a:lnSpc>
            </a:pPr>
            <a:r>
              <a:rPr lang="zh-HK" altLang="zh-TW" sz="5999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inger Paint"/>
              </a:rPr>
              <a:t>統一登入系統</a:t>
            </a:r>
            <a:endParaRPr lang="en-US" sz="5999" b="1" dirty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inger Paint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1910007" y="8450606"/>
            <a:ext cx="879048" cy="883869"/>
            <a:chOff x="2072639" y="3923771"/>
            <a:chExt cx="879048" cy="883869"/>
          </a:xfrm>
        </p:grpSpPr>
        <p:sp>
          <p:nvSpPr>
            <p:cNvPr id="18" name="Freeform 18"/>
            <p:cNvSpPr/>
            <p:nvPr/>
          </p:nvSpPr>
          <p:spPr>
            <a:xfrm>
              <a:off x="2072639" y="3923771"/>
              <a:ext cx="879048" cy="883869"/>
            </a:xfrm>
            <a:custGeom>
              <a:avLst/>
              <a:gdLst/>
              <a:ahLst/>
              <a:cxnLst/>
              <a:rect l="l" t="t" r="r" b="b"/>
              <a:pathLst>
                <a:path w="879048" h="883869">
                  <a:moveTo>
                    <a:pt x="0" y="0"/>
                  </a:moveTo>
                  <a:lnTo>
                    <a:pt x="879048" y="0"/>
                  </a:lnTo>
                  <a:lnTo>
                    <a:pt x="879048" y="883869"/>
                  </a:lnTo>
                  <a:lnTo>
                    <a:pt x="0" y="8838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TextBox 20"/>
            <p:cNvSpPr txBox="1"/>
            <p:nvPr/>
          </p:nvSpPr>
          <p:spPr>
            <a:xfrm>
              <a:off x="2236097" y="4160887"/>
              <a:ext cx="552131" cy="3715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96"/>
                </a:lnSpc>
                <a:spcBef>
                  <a:spcPct val="0"/>
                </a:spcBef>
              </a:pPr>
              <a:r>
                <a:rPr lang="en-US" sz="2212" dirty="0">
                  <a:solidFill>
                    <a:srgbClr val="0D776C"/>
                  </a:solidFill>
                  <a:latin typeface="Open Sans Bold"/>
                </a:rPr>
                <a:t>04</a:t>
              </a:r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3352800" y="8425815"/>
            <a:ext cx="12496800" cy="984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TW" sz="3200" dirty="0">
                <a:solidFill>
                  <a:srgbClr val="FFFFFF"/>
                </a:solidFill>
                <a:latin typeface="Open Sans"/>
              </a:rPr>
              <a:t>MSA</a:t>
            </a:r>
            <a:r>
              <a:rPr lang="zh-HK" altLang="zh-TW" sz="3200" dirty="0">
                <a:solidFill>
                  <a:srgbClr val="FFFFFF"/>
                </a:solidFill>
                <a:latin typeface="Open Sans"/>
              </a:rPr>
              <a:t>應為每位現行使用「網上校管系統」的教職員分配「網上校管系統」連結</a:t>
            </a:r>
            <a:r>
              <a:rPr lang="zh-TW" altLang="en-US" sz="3200" dirty="0">
                <a:solidFill>
                  <a:srgbClr val="FFFFFF"/>
                </a:solidFill>
                <a:latin typeface="Open Sans"/>
              </a:rPr>
              <a:t>。</a:t>
            </a:r>
          </a:p>
        </p:txBody>
      </p:sp>
      <p:pic>
        <p:nvPicPr>
          <p:cNvPr id="76" name="Picture 75"/>
          <p:cNvPicPr>
            <a:picLocks noChangeAspect="1"/>
          </p:cNvPicPr>
          <p:nvPr/>
        </p:nvPicPr>
        <p:blipFill rotWithShape="1">
          <a:blip r:embed="rId4"/>
          <a:srcRect t="2976"/>
          <a:stretch/>
        </p:blipFill>
        <p:spPr>
          <a:xfrm>
            <a:off x="7377589" y="1028700"/>
            <a:ext cx="9843611" cy="2277114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4460" y="2787722"/>
            <a:ext cx="1543462" cy="447711"/>
          </a:xfrm>
          <a:prstGeom prst="rect">
            <a:avLst/>
          </a:prstGeom>
        </p:spPr>
      </p:pic>
      <p:sp>
        <p:nvSpPr>
          <p:cNvPr id="26" name="Freeform 26"/>
          <p:cNvSpPr/>
          <p:nvPr/>
        </p:nvSpPr>
        <p:spPr>
          <a:xfrm rot="20698249" flipH="1">
            <a:off x="15799538" y="1472432"/>
            <a:ext cx="1076085" cy="1247485"/>
          </a:xfrm>
          <a:custGeom>
            <a:avLst/>
            <a:gdLst/>
            <a:ahLst/>
            <a:cxnLst/>
            <a:rect l="l" t="t" r="r" b="b"/>
            <a:pathLst>
              <a:path w="1310162" h="1435436">
                <a:moveTo>
                  <a:pt x="1310161" y="0"/>
                </a:moveTo>
                <a:lnTo>
                  <a:pt x="0" y="0"/>
                </a:lnTo>
                <a:lnTo>
                  <a:pt x="0" y="1435436"/>
                </a:lnTo>
                <a:lnTo>
                  <a:pt x="1310161" y="1435436"/>
                </a:lnTo>
                <a:lnTo>
                  <a:pt x="1310161" y="0"/>
                </a:lnTo>
                <a:close/>
              </a:path>
            </a:pathLst>
          </a:custGeom>
          <a:blipFill>
            <a:blip r:embed="rId7">
              <a:duotone>
                <a:prstClr val="black"/>
                <a:schemeClr val="accent6">
                  <a:lumMod val="75000"/>
                  <a:tint val="45000"/>
                  <a:satMod val="400000"/>
                </a:schemeClr>
              </a:duotone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31870" y="3491540"/>
            <a:ext cx="10869930" cy="474916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8194" y="5515893"/>
            <a:ext cx="1151612" cy="58631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691" y="4798726"/>
            <a:ext cx="1151612" cy="586314"/>
          </a:xfrm>
          <a:prstGeom prst="rect">
            <a:avLst/>
          </a:prstGeom>
        </p:spPr>
      </p:pic>
      <p:sp>
        <p:nvSpPr>
          <p:cNvPr id="37" name="Freeform 25"/>
          <p:cNvSpPr/>
          <p:nvPr/>
        </p:nvSpPr>
        <p:spPr>
          <a:xfrm flipH="1">
            <a:off x="14766133" y="5925579"/>
            <a:ext cx="4117066" cy="1260159"/>
          </a:xfrm>
          <a:custGeom>
            <a:avLst/>
            <a:gdLst/>
            <a:ahLst/>
            <a:cxnLst/>
            <a:rect l="l" t="t" r="r" b="b"/>
            <a:pathLst>
              <a:path w="4117066" h="1260159">
                <a:moveTo>
                  <a:pt x="4117066" y="0"/>
                </a:moveTo>
                <a:lnTo>
                  <a:pt x="0" y="0"/>
                </a:lnTo>
                <a:lnTo>
                  <a:pt x="0" y="1260159"/>
                </a:lnTo>
                <a:lnTo>
                  <a:pt x="4117066" y="1260159"/>
                </a:lnTo>
                <a:lnTo>
                  <a:pt x="4117066" y="0"/>
                </a:lnTo>
                <a:close/>
              </a:path>
            </a:pathLst>
          </a:custGeom>
          <a:blipFill>
            <a:blip r:embed="rId12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987449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8"/>
          <p:cNvSpPr txBox="1"/>
          <p:nvPr/>
        </p:nvSpPr>
        <p:spPr>
          <a:xfrm>
            <a:off x="1447800" y="752189"/>
            <a:ext cx="995731" cy="195438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ts val="1593"/>
              </a:lnSpc>
            </a:pPr>
            <a:r>
              <a:rPr lang="zh-HK" altLang="zh-TW" sz="1274" dirty="0">
                <a:solidFill>
                  <a:srgbClr val="0D776C"/>
                </a:solidFill>
                <a:latin typeface="Open Sans Bold"/>
              </a:rPr>
              <a:t>統一登入系統</a:t>
            </a:r>
            <a:endParaRPr lang="en-US" altLang="zh-TW" sz="1274" dirty="0">
              <a:solidFill>
                <a:srgbClr val="0D776C"/>
              </a:solidFill>
              <a:latin typeface="Open Sans Bold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0955067" y="2618188"/>
            <a:ext cx="5247622" cy="19139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99"/>
              </a:lnSpc>
            </a:pPr>
            <a:r>
              <a:rPr lang="zh-HK" altLang="zh-TW" sz="5999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inger Paint"/>
              </a:rPr>
              <a:t>統一登入系統</a:t>
            </a:r>
            <a:endParaRPr lang="en-US" altLang="zh-TW" sz="5999" b="1" dirty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inger Paint"/>
            </a:endParaRPr>
          </a:p>
          <a:p>
            <a:pPr algn="l">
              <a:lnSpc>
                <a:spcPts val="7499"/>
              </a:lnSpc>
            </a:pPr>
            <a:endParaRPr lang="en-US" sz="5999" dirty="0">
              <a:solidFill>
                <a:srgbClr val="FFFFFF"/>
              </a:solidFill>
              <a:latin typeface="Finger Paint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10955067" y="4166768"/>
            <a:ext cx="879048" cy="883869"/>
            <a:chOff x="10955067" y="4166768"/>
            <a:chExt cx="879048" cy="883869"/>
          </a:xfrm>
        </p:grpSpPr>
        <p:sp>
          <p:nvSpPr>
            <p:cNvPr id="17" name="Freeform 17"/>
            <p:cNvSpPr/>
            <p:nvPr/>
          </p:nvSpPr>
          <p:spPr>
            <a:xfrm>
              <a:off x="10955067" y="4166768"/>
              <a:ext cx="879048" cy="883869"/>
            </a:xfrm>
            <a:custGeom>
              <a:avLst/>
              <a:gdLst/>
              <a:ahLst/>
              <a:cxnLst/>
              <a:rect l="l" t="t" r="r" b="b"/>
              <a:pathLst>
                <a:path w="879048" h="883869">
                  <a:moveTo>
                    <a:pt x="0" y="0"/>
                  </a:moveTo>
                  <a:lnTo>
                    <a:pt x="879048" y="0"/>
                  </a:lnTo>
                  <a:lnTo>
                    <a:pt x="879048" y="883869"/>
                  </a:lnTo>
                  <a:lnTo>
                    <a:pt x="0" y="8838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TextBox 20"/>
            <p:cNvSpPr txBox="1"/>
            <p:nvPr/>
          </p:nvSpPr>
          <p:spPr>
            <a:xfrm>
              <a:off x="11118525" y="4403884"/>
              <a:ext cx="552131" cy="3715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96"/>
                </a:lnSpc>
                <a:spcBef>
                  <a:spcPct val="0"/>
                </a:spcBef>
              </a:pPr>
              <a:r>
                <a:rPr lang="en-US" altLang="zh-TW" sz="2212" dirty="0">
                  <a:solidFill>
                    <a:srgbClr val="0D776C"/>
                  </a:solidFill>
                  <a:latin typeface="Open Sans Bold"/>
                </a:rPr>
                <a:t>05</a:t>
              </a:r>
              <a:endParaRPr lang="en-US" sz="2212" dirty="0">
                <a:solidFill>
                  <a:srgbClr val="0D776C"/>
                </a:solidFill>
                <a:latin typeface="Open Sans Bold"/>
              </a:endParaRPr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12158234" y="3924300"/>
            <a:ext cx="5062095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zh-HK" altLang="zh-TW" sz="3200" dirty="0">
                <a:solidFill>
                  <a:srgbClr val="FFFFFF"/>
                </a:solidFill>
                <a:latin typeface="Open Sans"/>
              </a:rPr>
              <a:t>最後，請所有學校用戶使用「統一登入系統」登入一次「網上校管系統」。</a:t>
            </a:r>
            <a:endParaRPr lang="zh-TW" altLang="en-US" sz="3200" dirty="0">
              <a:solidFill>
                <a:srgbClr val="FFFFFF"/>
              </a:solidFill>
              <a:latin typeface="Open Sans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4"/>
          <a:srcRect b="27730"/>
          <a:stretch/>
        </p:blipFill>
        <p:spPr>
          <a:xfrm>
            <a:off x="1141949" y="2378470"/>
            <a:ext cx="8991600" cy="275350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5"/>
          <a:srcRect t="1" b="48818"/>
          <a:stretch/>
        </p:blipFill>
        <p:spPr>
          <a:xfrm>
            <a:off x="3500226" y="5993112"/>
            <a:ext cx="10881360" cy="2761242"/>
          </a:xfrm>
          <a:prstGeom prst="rect">
            <a:avLst/>
          </a:prstGeom>
        </p:spPr>
      </p:pic>
      <p:sp>
        <p:nvSpPr>
          <p:cNvPr id="33" name="Freeform 28"/>
          <p:cNvSpPr/>
          <p:nvPr/>
        </p:nvSpPr>
        <p:spPr>
          <a:xfrm rot="498080" flipH="1">
            <a:off x="14820247" y="7027708"/>
            <a:ext cx="4294974" cy="1581248"/>
          </a:xfrm>
          <a:custGeom>
            <a:avLst/>
            <a:gdLst/>
            <a:ahLst/>
            <a:cxnLst/>
            <a:rect l="l" t="t" r="r" b="b"/>
            <a:pathLst>
              <a:path w="2158364" h="660636">
                <a:moveTo>
                  <a:pt x="2158364" y="0"/>
                </a:moveTo>
                <a:lnTo>
                  <a:pt x="0" y="0"/>
                </a:lnTo>
                <a:lnTo>
                  <a:pt x="0" y="660636"/>
                </a:lnTo>
                <a:lnTo>
                  <a:pt x="2158364" y="660636"/>
                </a:lnTo>
                <a:lnTo>
                  <a:pt x="2158364" y="0"/>
                </a:lnTo>
                <a:close/>
              </a:path>
            </a:pathLst>
          </a:custGeom>
          <a:blipFill>
            <a:blip r:embed="rId6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29"/>
          <p:cNvSpPr/>
          <p:nvPr/>
        </p:nvSpPr>
        <p:spPr>
          <a:xfrm>
            <a:off x="3200400" y="1980289"/>
            <a:ext cx="1128566" cy="1236476"/>
          </a:xfrm>
          <a:custGeom>
            <a:avLst/>
            <a:gdLst/>
            <a:ahLst/>
            <a:cxnLst/>
            <a:rect l="l" t="t" r="r" b="b"/>
            <a:pathLst>
              <a:path w="1128566" h="1236476">
                <a:moveTo>
                  <a:pt x="0" y="0"/>
                </a:moveTo>
                <a:lnTo>
                  <a:pt x="1128565" y="0"/>
                </a:lnTo>
                <a:lnTo>
                  <a:pt x="1128565" y="1236477"/>
                </a:lnTo>
                <a:lnTo>
                  <a:pt x="0" y="123647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052" y="3888991"/>
            <a:ext cx="4734348" cy="1254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008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7"/>
          <p:cNvSpPr txBox="1"/>
          <p:nvPr/>
        </p:nvSpPr>
        <p:spPr>
          <a:xfrm>
            <a:off x="1371600" y="747316"/>
            <a:ext cx="1174950" cy="4103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593"/>
              </a:lnSpc>
            </a:pPr>
            <a:r>
              <a:rPr lang="zh-HK" altLang="zh-TW" sz="1274" dirty="0">
                <a:solidFill>
                  <a:srgbClr val="0D776C"/>
                </a:solidFill>
                <a:latin typeface="Open Sans Bold"/>
              </a:rPr>
              <a:t>統一登入系統</a:t>
            </a:r>
            <a:r>
              <a:rPr lang="en-US" altLang="zh-HK" sz="1274" dirty="0">
                <a:solidFill>
                  <a:srgbClr val="0D776C"/>
                </a:solidFill>
                <a:latin typeface="Open Sans Bold"/>
              </a:rPr>
              <a:t>/</a:t>
            </a:r>
            <a:r>
              <a:rPr lang="zh-HK" altLang="zh-TW" sz="1274" dirty="0">
                <a:solidFill>
                  <a:srgbClr val="0D776C"/>
                </a:solidFill>
                <a:latin typeface="Open Sans Bold"/>
              </a:rPr>
              <a:t>網上校管系統</a:t>
            </a:r>
            <a:endParaRPr lang="en-US" altLang="zh-TW" sz="1274" dirty="0">
              <a:solidFill>
                <a:srgbClr val="0D776C"/>
              </a:solidFill>
              <a:latin typeface="Open Sans Bold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228600" y="1455490"/>
            <a:ext cx="6720558" cy="944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99"/>
              </a:lnSpc>
            </a:pPr>
            <a:r>
              <a:rPr lang="zh-HK" altLang="zh-TW" sz="5999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inger Paint"/>
              </a:rPr>
              <a:t>統一登入系統</a:t>
            </a:r>
            <a:endParaRPr lang="en-US" altLang="zh-TW" sz="5999" b="1" dirty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inger Paint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2"/>
          <a:srcRect t="1" b="48818"/>
          <a:stretch/>
        </p:blipFill>
        <p:spPr>
          <a:xfrm>
            <a:off x="3703320" y="2458458"/>
            <a:ext cx="10881360" cy="276124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4929" y="5610174"/>
            <a:ext cx="9058275" cy="1981200"/>
          </a:xfrm>
          <a:prstGeom prst="rect">
            <a:avLst/>
          </a:prstGeom>
        </p:spPr>
      </p:pic>
      <p:sp>
        <p:nvSpPr>
          <p:cNvPr id="33" name="TextBox 21"/>
          <p:cNvSpPr txBox="1"/>
          <p:nvPr/>
        </p:nvSpPr>
        <p:spPr>
          <a:xfrm>
            <a:off x="3449763" y="8044815"/>
            <a:ext cx="12247437" cy="984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zh-HK" altLang="zh-TW" sz="3200" dirty="0">
                <a:solidFill>
                  <a:srgbClr val="FFFFFF"/>
                </a:solidFill>
                <a:latin typeface="Open Sans"/>
              </a:rPr>
              <a:t>如用戶是首次以此方式登入，過程中用戶須輸入一次「網上校管系統」原有的用戶名稱及密碼</a:t>
            </a:r>
            <a:r>
              <a:rPr lang="zh-TW" altLang="zh-TW" sz="3200" dirty="0">
                <a:solidFill>
                  <a:srgbClr val="FFFFFF"/>
                </a:solidFill>
                <a:latin typeface="Open Sans"/>
              </a:rPr>
              <a:t>，</a:t>
            </a:r>
            <a:r>
              <a:rPr lang="zh-HK" altLang="zh-TW" sz="3200" dirty="0">
                <a:solidFill>
                  <a:srgbClr val="FFFFFF"/>
                </a:solidFill>
                <a:latin typeface="Open Sans"/>
              </a:rPr>
              <a:t>以進行一次性連結</a:t>
            </a:r>
            <a:r>
              <a:rPr lang="zh-TW" altLang="en-US" sz="3200" dirty="0">
                <a:solidFill>
                  <a:srgbClr val="FFFFFF"/>
                </a:solidFill>
                <a:latin typeface="Open Sans"/>
              </a:rPr>
              <a:t>。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2168952" y="8069631"/>
            <a:ext cx="879048" cy="883869"/>
            <a:chOff x="10955067" y="4166768"/>
            <a:chExt cx="879048" cy="883869"/>
          </a:xfrm>
        </p:grpSpPr>
        <p:sp>
          <p:nvSpPr>
            <p:cNvPr id="35" name="Freeform 17"/>
            <p:cNvSpPr/>
            <p:nvPr/>
          </p:nvSpPr>
          <p:spPr>
            <a:xfrm>
              <a:off x="10955067" y="4166768"/>
              <a:ext cx="879048" cy="883869"/>
            </a:xfrm>
            <a:custGeom>
              <a:avLst/>
              <a:gdLst/>
              <a:ahLst/>
              <a:cxnLst/>
              <a:rect l="l" t="t" r="r" b="b"/>
              <a:pathLst>
                <a:path w="879048" h="883869">
                  <a:moveTo>
                    <a:pt x="0" y="0"/>
                  </a:moveTo>
                  <a:lnTo>
                    <a:pt x="879048" y="0"/>
                  </a:lnTo>
                  <a:lnTo>
                    <a:pt x="879048" y="883869"/>
                  </a:lnTo>
                  <a:lnTo>
                    <a:pt x="0" y="8838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6" name="TextBox 20"/>
            <p:cNvSpPr txBox="1"/>
            <p:nvPr/>
          </p:nvSpPr>
          <p:spPr>
            <a:xfrm>
              <a:off x="11118525" y="4403884"/>
              <a:ext cx="552131" cy="3715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96"/>
                </a:lnSpc>
                <a:spcBef>
                  <a:spcPct val="0"/>
                </a:spcBef>
              </a:pPr>
              <a:r>
                <a:rPr lang="en-US" altLang="zh-TW" sz="2212" dirty="0">
                  <a:solidFill>
                    <a:srgbClr val="0D776C"/>
                  </a:solidFill>
                  <a:latin typeface="Open Sans Bold"/>
                </a:rPr>
                <a:t>06</a:t>
              </a:r>
              <a:endParaRPr lang="en-US" sz="2212" dirty="0">
                <a:solidFill>
                  <a:srgbClr val="0D776C"/>
                </a:solidFill>
                <a:latin typeface="Open Sans Bold"/>
              </a:endParaRPr>
            </a:p>
          </p:txBody>
        </p:sp>
      </p:grpSp>
      <p:sp>
        <p:nvSpPr>
          <p:cNvPr id="37" name="Freeform 36"/>
          <p:cNvSpPr/>
          <p:nvPr/>
        </p:nvSpPr>
        <p:spPr>
          <a:xfrm>
            <a:off x="-1828135" y="5930651"/>
            <a:ext cx="4341817" cy="1278098"/>
          </a:xfrm>
          <a:custGeom>
            <a:avLst/>
            <a:gdLst/>
            <a:ahLst/>
            <a:cxnLst/>
            <a:rect l="l" t="t" r="r" b="b"/>
            <a:pathLst>
              <a:path w="3165647" h="968947">
                <a:moveTo>
                  <a:pt x="0" y="0"/>
                </a:moveTo>
                <a:lnTo>
                  <a:pt x="3165647" y="0"/>
                </a:lnTo>
                <a:lnTo>
                  <a:pt x="3165647" y="968947"/>
                </a:lnTo>
                <a:lnTo>
                  <a:pt x="0" y="96894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duotone>
                <a:prstClr val="black"/>
                <a:srgbClr val="C40000">
                  <a:tint val="45000"/>
                  <a:satMod val="400000"/>
                </a:srgbClr>
              </a:duotone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38" name="TextBox 19"/>
          <p:cNvSpPr txBox="1"/>
          <p:nvPr/>
        </p:nvSpPr>
        <p:spPr>
          <a:xfrm>
            <a:off x="12125978" y="6637302"/>
            <a:ext cx="5247622" cy="19139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99"/>
              </a:lnSpc>
            </a:pPr>
            <a:r>
              <a:rPr lang="zh-HK" altLang="zh-TW" sz="5999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inger Paint"/>
              </a:rPr>
              <a:t>網上校管系統</a:t>
            </a:r>
            <a:endParaRPr lang="zh-TW" altLang="zh-TW" sz="5999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inger Paint"/>
            </a:endParaRPr>
          </a:p>
          <a:p>
            <a:pPr algn="l">
              <a:lnSpc>
                <a:spcPts val="7499"/>
              </a:lnSpc>
            </a:pPr>
            <a:endParaRPr lang="en-US" sz="5999" dirty="0">
              <a:solidFill>
                <a:srgbClr val="FFFFFF"/>
              </a:solidFill>
              <a:latin typeface="Finger Paint"/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546" y="3611303"/>
            <a:ext cx="4565654" cy="134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582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7"/>
          <p:cNvSpPr txBox="1"/>
          <p:nvPr/>
        </p:nvSpPr>
        <p:spPr>
          <a:xfrm>
            <a:off x="1371600" y="747316"/>
            <a:ext cx="1174950" cy="4103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593"/>
              </a:lnSpc>
            </a:pPr>
            <a:r>
              <a:rPr lang="zh-HK" altLang="zh-TW" sz="1274" dirty="0">
                <a:solidFill>
                  <a:srgbClr val="0D776C"/>
                </a:solidFill>
                <a:latin typeface="Open Sans Bold"/>
              </a:rPr>
              <a:t>統一登入系統</a:t>
            </a:r>
            <a:r>
              <a:rPr lang="en-US" altLang="zh-HK" sz="1274" dirty="0">
                <a:solidFill>
                  <a:srgbClr val="0D776C"/>
                </a:solidFill>
                <a:latin typeface="Open Sans Bold"/>
              </a:rPr>
              <a:t>/</a:t>
            </a:r>
            <a:r>
              <a:rPr lang="zh-HK" altLang="zh-TW" sz="1274" dirty="0">
                <a:solidFill>
                  <a:srgbClr val="0D776C"/>
                </a:solidFill>
                <a:latin typeface="Open Sans Bold"/>
              </a:rPr>
              <a:t>網上校管系統</a:t>
            </a:r>
            <a:endParaRPr lang="en-US" altLang="zh-TW" sz="1274" dirty="0">
              <a:solidFill>
                <a:srgbClr val="0D776C"/>
              </a:solidFill>
              <a:latin typeface="Open Sans Bold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228600" y="1455490"/>
            <a:ext cx="6720558" cy="944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99"/>
              </a:lnSpc>
            </a:pPr>
            <a:r>
              <a:rPr lang="zh-HK" altLang="zh-TW" sz="5999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inger Paint"/>
              </a:rPr>
              <a:t>統一登入系統</a:t>
            </a:r>
            <a:endParaRPr lang="en-US" altLang="zh-TW" sz="5999" b="1" dirty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inger Paint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2"/>
          <a:srcRect t="1" b="48818"/>
          <a:stretch/>
        </p:blipFill>
        <p:spPr>
          <a:xfrm>
            <a:off x="3703320" y="2458458"/>
            <a:ext cx="10881360" cy="2761242"/>
          </a:xfrm>
          <a:prstGeom prst="rect">
            <a:avLst/>
          </a:prstGeom>
        </p:spPr>
      </p:pic>
      <p:sp>
        <p:nvSpPr>
          <p:cNvPr id="33" name="TextBox 21"/>
          <p:cNvSpPr txBox="1"/>
          <p:nvPr/>
        </p:nvSpPr>
        <p:spPr>
          <a:xfrm>
            <a:off x="3409079" y="8251159"/>
            <a:ext cx="12247437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zh-HK" altLang="zh-TW" sz="3200" dirty="0">
                <a:solidFill>
                  <a:srgbClr val="FFFFFF"/>
                </a:solidFill>
                <a:latin typeface="Open Sans"/>
              </a:rPr>
              <a:t>如</a:t>
            </a:r>
            <a:r>
              <a:rPr lang="zh-TW" altLang="en-US" sz="3200" dirty="0">
                <a:solidFill>
                  <a:srgbClr val="FFFFFF"/>
                </a:solidFill>
                <a:latin typeface="Open Sans"/>
              </a:rPr>
              <a:t>未完成步驟</a:t>
            </a:r>
            <a:r>
              <a:rPr lang="en-US" altLang="zh-TW" sz="3200" dirty="0">
                <a:solidFill>
                  <a:srgbClr val="FFFFFF"/>
                </a:solidFill>
                <a:latin typeface="Open Sans"/>
              </a:rPr>
              <a:t>1</a:t>
            </a:r>
            <a:r>
              <a:rPr lang="zh-TW" altLang="en-US" sz="3200" dirty="0">
                <a:solidFill>
                  <a:srgbClr val="FFFFFF"/>
                </a:solidFill>
                <a:latin typeface="Open Sans"/>
              </a:rPr>
              <a:t>，</a:t>
            </a:r>
            <a:r>
              <a:rPr lang="zh-HK" altLang="zh-TW" sz="3200" dirty="0">
                <a:solidFill>
                  <a:srgbClr val="FFFFFF"/>
                </a:solidFill>
                <a:latin typeface="Open Sans"/>
              </a:rPr>
              <a:t>網上校管系統</a:t>
            </a:r>
            <a:r>
              <a:rPr lang="zh-TW" altLang="en-US" sz="3200" dirty="0">
                <a:solidFill>
                  <a:srgbClr val="FFFFFF"/>
                </a:solidFill>
                <a:latin typeface="Open Sans"/>
              </a:rPr>
              <a:t>就未能以</a:t>
            </a:r>
            <a:r>
              <a:rPr lang="zh-HK" altLang="zh-TW" sz="3200" dirty="0">
                <a:solidFill>
                  <a:srgbClr val="FFFFFF"/>
                </a:solidFill>
                <a:latin typeface="Open Sans"/>
              </a:rPr>
              <a:t>「統一登入系統」</a:t>
            </a:r>
            <a:r>
              <a:rPr lang="zh-TW" altLang="en-US" sz="3200" dirty="0">
                <a:solidFill>
                  <a:srgbClr val="FFFFFF"/>
                </a:solidFill>
                <a:latin typeface="Open Sans"/>
              </a:rPr>
              <a:t>登入。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2168952" y="8069631"/>
            <a:ext cx="879048" cy="883869"/>
            <a:chOff x="10955067" y="4166768"/>
            <a:chExt cx="879048" cy="883869"/>
          </a:xfrm>
        </p:grpSpPr>
        <p:sp>
          <p:nvSpPr>
            <p:cNvPr id="35" name="Freeform 17"/>
            <p:cNvSpPr/>
            <p:nvPr/>
          </p:nvSpPr>
          <p:spPr>
            <a:xfrm>
              <a:off x="10955067" y="4166768"/>
              <a:ext cx="879048" cy="883869"/>
            </a:xfrm>
            <a:custGeom>
              <a:avLst/>
              <a:gdLst/>
              <a:ahLst/>
              <a:cxnLst/>
              <a:rect l="l" t="t" r="r" b="b"/>
              <a:pathLst>
                <a:path w="879048" h="883869">
                  <a:moveTo>
                    <a:pt x="0" y="0"/>
                  </a:moveTo>
                  <a:lnTo>
                    <a:pt x="879048" y="0"/>
                  </a:lnTo>
                  <a:lnTo>
                    <a:pt x="879048" y="883869"/>
                  </a:lnTo>
                  <a:lnTo>
                    <a:pt x="0" y="8838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=""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6" name="TextBox 20"/>
            <p:cNvSpPr txBox="1"/>
            <p:nvPr/>
          </p:nvSpPr>
          <p:spPr>
            <a:xfrm>
              <a:off x="11118525" y="4403884"/>
              <a:ext cx="552131" cy="3715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96"/>
                </a:lnSpc>
                <a:spcBef>
                  <a:spcPct val="0"/>
                </a:spcBef>
              </a:pPr>
              <a:r>
                <a:rPr lang="en-US" altLang="zh-TW" sz="2212" dirty="0">
                  <a:solidFill>
                    <a:srgbClr val="0D776C"/>
                  </a:solidFill>
                  <a:latin typeface="Open Sans Bold"/>
                </a:rPr>
                <a:t>07</a:t>
              </a:r>
              <a:endParaRPr lang="en-US" sz="2212" dirty="0">
                <a:solidFill>
                  <a:srgbClr val="0D776C"/>
                </a:solidFill>
                <a:latin typeface="Open Sans Bold"/>
              </a:endParaRPr>
            </a:p>
          </p:txBody>
        </p:sp>
      </p:grpSp>
      <p:sp>
        <p:nvSpPr>
          <p:cNvPr id="37" name="Freeform 36"/>
          <p:cNvSpPr/>
          <p:nvPr/>
        </p:nvSpPr>
        <p:spPr>
          <a:xfrm>
            <a:off x="-1828135" y="5930651"/>
            <a:ext cx="4341817" cy="1278098"/>
          </a:xfrm>
          <a:custGeom>
            <a:avLst/>
            <a:gdLst/>
            <a:ahLst/>
            <a:cxnLst/>
            <a:rect l="l" t="t" r="r" b="b"/>
            <a:pathLst>
              <a:path w="3165647" h="968947">
                <a:moveTo>
                  <a:pt x="0" y="0"/>
                </a:moveTo>
                <a:lnTo>
                  <a:pt x="3165647" y="0"/>
                </a:lnTo>
                <a:lnTo>
                  <a:pt x="3165647" y="968947"/>
                </a:lnTo>
                <a:lnTo>
                  <a:pt x="0" y="96894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duotone>
                <a:prstClr val="black"/>
                <a:srgbClr val="C40000">
                  <a:tint val="45000"/>
                  <a:satMod val="400000"/>
                </a:srgbClr>
              </a:duotone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38" name="TextBox 19"/>
          <p:cNvSpPr txBox="1"/>
          <p:nvPr/>
        </p:nvSpPr>
        <p:spPr>
          <a:xfrm>
            <a:off x="12125978" y="6637302"/>
            <a:ext cx="5247622" cy="19139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99"/>
              </a:lnSpc>
            </a:pPr>
            <a:r>
              <a:rPr lang="zh-HK" altLang="zh-TW" sz="5999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inger Paint"/>
              </a:rPr>
              <a:t>網上校管系統</a:t>
            </a:r>
            <a:endParaRPr lang="zh-TW" altLang="zh-TW" sz="5999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inger Paint"/>
            </a:endParaRPr>
          </a:p>
          <a:p>
            <a:pPr algn="l">
              <a:lnSpc>
                <a:spcPts val="7499"/>
              </a:lnSpc>
            </a:pPr>
            <a:endParaRPr lang="en-US" sz="5999" dirty="0">
              <a:solidFill>
                <a:srgbClr val="FFFFFF"/>
              </a:solidFill>
              <a:latin typeface="Finger Paint"/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546" y="3611303"/>
            <a:ext cx="4565654" cy="134004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20924" y="6104196"/>
            <a:ext cx="8943975" cy="143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352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298</Words>
  <Application>Microsoft Office PowerPoint</Application>
  <PresentationFormat>Custom</PresentationFormat>
  <Paragraphs>34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Open Sans Bold</vt:lpstr>
      <vt:lpstr>Open Sans</vt:lpstr>
      <vt:lpstr>新細明體</vt:lpstr>
      <vt:lpstr>Calibri</vt:lpstr>
      <vt:lpstr>Finger Paint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LAM, Hiu-fung Cathy</dc:creator>
  <cp:lastModifiedBy>LAM, Hiu-fung Cathy</cp:lastModifiedBy>
  <cp:revision>58</cp:revision>
  <dcterms:created xsi:type="dcterms:W3CDTF">2006-08-16T00:00:00Z</dcterms:created>
  <dcterms:modified xsi:type="dcterms:W3CDTF">2024-06-18T09:57:09Z</dcterms:modified>
  <dc:identifier>DAGEhntKJZ0</dc:identifier>
</cp:coreProperties>
</file>